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2" r:id="rId2"/>
    <p:sldId id="279" r:id="rId3"/>
    <p:sldId id="258" r:id="rId4"/>
    <p:sldId id="261" r:id="rId5"/>
    <p:sldId id="263" r:id="rId6"/>
    <p:sldId id="266" r:id="rId7"/>
    <p:sldId id="268" r:id="rId8"/>
    <p:sldId id="270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8800" cap="all" dirty="0" smtClean="0">
                <a:ln w="12700">
                  <a:solidFill>
                    <a:srgbClr val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</a:t>
            </a:r>
            <a:r>
              <a:rPr lang="uk-UA" sz="8800" cap="all" dirty="0" smtClean="0">
                <a:ln w="12700">
                  <a:solidFill>
                    <a:srgbClr val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 СЕРЕДОВИЩА ІСНУВАННЯ </a:t>
            </a:r>
            <a:r>
              <a:rPr lang="uk-UA" sz="9600" cap="all" dirty="0" smtClean="0">
                <a:ln w="12700">
                  <a:solidFill>
                    <a:srgbClr val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9600" cap="all" dirty="0" smtClean="0">
                <a:ln w="12700">
                  <a:solidFill>
                    <a:srgbClr val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9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uk-UA" sz="4800" u="sng" dirty="0" smtClean="0">
                <a:solidFill>
                  <a:srgbClr val="FFFF00"/>
                </a:solidFill>
                <a:latin typeface="+mn-lt"/>
              </a:rPr>
              <a:t>Тіньолюбні</a:t>
            </a:r>
            <a:endParaRPr lang="ru-RU" sz="4800" u="sng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Рисунок 2" descr="Gm4D0t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4071966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Купина лікарська      Смерека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814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928670"/>
            <a:ext cx="4281489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r>
              <a:rPr lang="uk-UA" sz="4800" u="sng" dirty="0" smtClean="0">
                <a:solidFill>
                  <a:srgbClr val="FFFF00"/>
                </a:solidFill>
                <a:latin typeface="+mn-lt"/>
              </a:rPr>
              <a:t>Вологолюбні</a:t>
            </a:r>
            <a:endParaRPr lang="ru-RU" sz="4800" u="sng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Рисунок 2" descr="photo-09-rosianka-rosiankov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57232"/>
            <a:ext cx="4357718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phagnum_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857232"/>
            <a:ext cx="4288467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844" y="5572140"/>
            <a:ext cx="9001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Росичка             Сфагнум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 anchor="t">
            <a:normAutofit/>
          </a:bodyPr>
          <a:lstStyle/>
          <a:p>
            <a:r>
              <a:rPr lang="uk-UA" sz="4800" u="sng" dirty="0" smtClean="0">
                <a:solidFill>
                  <a:srgbClr val="FFFF00"/>
                </a:solidFill>
                <a:latin typeface="+mn-lt"/>
              </a:rPr>
              <a:t>Тіньовитривалі</a:t>
            </a:r>
            <a:endParaRPr lang="ru-RU" sz="4800" u="sng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Рисунок 2" descr="6a1f4f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857232"/>
            <a:ext cx="4286280" cy="4857783"/>
          </a:xfrm>
          <a:prstGeom prst="rect">
            <a:avLst/>
          </a:prstGeom>
        </p:spPr>
      </p:pic>
      <p:pic>
        <p:nvPicPr>
          <p:cNvPr id="4" name="Рисунок 3" descr="1226502139_zhelud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857232"/>
            <a:ext cx="4381488" cy="4857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5715016"/>
            <a:ext cx="885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Клен 					Дуб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t"/>
          <a:lstStyle/>
          <a:p>
            <a:r>
              <a:rPr lang="uk-UA" u="sng" dirty="0" smtClean="0">
                <a:solidFill>
                  <a:srgbClr val="FFFF00"/>
                </a:solidFill>
                <a:latin typeface="+mn-lt"/>
              </a:rPr>
              <a:t>Посухостійкі види (мезофіли)</a:t>
            </a:r>
            <a:endParaRPr lang="ru-RU" u="sng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Рисунок 2" descr="Mammillaria_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57232"/>
            <a:ext cx="450059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15-012-Pol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857232"/>
            <a:ext cx="421484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57214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Кактус			 Ковила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uk-UA" sz="4800" u="sng" dirty="0" smtClean="0">
                <a:solidFill>
                  <a:srgbClr val="FFFF00"/>
                </a:solidFill>
                <a:latin typeface="+mn-lt"/>
              </a:rPr>
              <a:t>Вища водна рослинність</a:t>
            </a:r>
            <a:endParaRPr lang="ru-RU" sz="4800" u="sng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Рисунок 2" descr="041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42844" y="857232"/>
            <a:ext cx="4357718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31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4643438" y="857232"/>
            <a:ext cx="4357718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842337"/>
            <a:ext cx="885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Сальвінія 		Латаття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8800" dirty="0" smtClean="0">
                <a:ln w="12700">
                  <a:solidFill>
                    <a:srgbClr val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НАЗЕМНО-</a:t>
            </a:r>
            <a:br>
              <a:rPr lang="uk-UA" sz="8800" dirty="0" smtClean="0">
                <a:ln w="12700">
                  <a:solidFill>
                    <a:srgbClr val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8800" dirty="0" smtClean="0">
                <a:ln w="12700">
                  <a:solidFill>
                    <a:srgbClr val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ПОВІТРЯНЕ </a:t>
            </a:r>
            <a:r>
              <a:rPr lang="uk-UA" sz="8800" dirty="0" smtClean="0">
                <a:ln w="12700">
                  <a:solidFill>
                    <a:srgbClr val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СЕРЕДОВИЩЕ</a:t>
            </a:r>
            <a:endParaRPr lang="ru-RU" sz="88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uk-UA" sz="4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Вологолюбні види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ana_esculenta_ed1997.jpg"/>
          <p:cNvPicPr>
            <a:picLocks noChangeAspect="1"/>
          </p:cNvPicPr>
          <p:nvPr/>
        </p:nvPicPr>
        <p:blipFill>
          <a:blip r:embed="rId2"/>
          <a:srcRect b="18500"/>
          <a:stretch>
            <a:fillRect/>
          </a:stretch>
        </p:blipFill>
        <p:spPr>
          <a:xfrm>
            <a:off x="214282" y="928670"/>
            <a:ext cx="4357718" cy="3881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072074"/>
            <a:ext cx="4951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Ставкова жаба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Oniscus asellus5_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928670"/>
            <a:ext cx="407196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429256" y="5072074"/>
            <a:ext cx="31711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Мокриця</a:t>
            </a:r>
            <a:endParaRPr lang="ru-RU" sz="60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uk-UA" sz="5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Сухолюбні види (ксерофіли)</a:t>
            </a:r>
            <a:br>
              <a:rPr lang="uk-UA" sz="5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134600_67f40cce61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4214842" cy="407196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977468509_42b793648c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736"/>
            <a:ext cx="407196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5572140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</a:rPr>
              <a:t/>
            </a:r>
            <a:br>
              <a:rPr lang="uk-UA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500702"/>
            <a:ext cx="7526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err="1" smtClean="0">
                <a:solidFill>
                  <a:schemeClr val="bg1"/>
                </a:solidFill>
              </a:rPr>
              <a:t>Скорп</a:t>
            </a:r>
            <a:r>
              <a:rPr lang="uk-UA" sz="7200" dirty="0" smtClean="0">
                <a:solidFill>
                  <a:schemeClr val="bg1"/>
                </a:solidFill>
              </a:rPr>
              <a:t>іон	  </a:t>
            </a:r>
            <a:r>
              <a:rPr lang="uk-UA" sz="7200" dirty="0" err="1" smtClean="0">
                <a:solidFill>
                  <a:schemeClr val="bg1"/>
                </a:solidFill>
              </a:rPr>
              <a:t>Каракут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uk-UA" sz="6000" u="sng" dirty="0" smtClean="0">
                <a:solidFill>
                  <a:srgbClr val="FFFF00"/>
                </a:solidFill>
              </a:rPr>
              <a:t>Холодостійкі види</a:t>
            </a:r>
            <a:br>
              <a:rPr lang="uk-UA" sz="6000" u="sng" dirty="0" smtClean="0">
                <a:solidFill>
                  <a:srgbClr val="FFFF00"/>
                </a:solidFill>
              </a:rPr>
            </a:br>
            <a:endParaRPr lang="ru-RU" sz="6000" u="sng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sus_scrofa_h1635.jpg"/>
          <p:cNvPicPr>
            <a:picLocks noChangeAspect="1"/>
          </p:cNvPicPr>
          <p:nvPr/>
        </p:nvPicPr>
        <p:blipFill>
          <a:blip r:embed="rId2"/>
          <a:srcRect b="5000"/>
          <a:stretch>
            <a:fillRect/>
          </a:stretch>
        </p:blipFill>
        <p:spPr>
          <a:xfrm>
            <a:off x="285720" y="1142984"/>
            <a:ext cx="3357586" cy="4000528"/>
          </a:xfrm>
          <a:prstGeom prst="rect">
            <a:avLst/>
          </a:prstGeom>
          <a:ln w="127000" cap="rnd">
            <a:solidFill>
              <a:srgbClr val="CC99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30407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142984"/>
            <a:ext cx="514353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643314"/>
            <a:ext cx="5143536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82" y="5288340"/>
            <a:ext cx="3689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Свиня дика, Синиця велика, Глухар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anchor="t"/>
          <a:lstStyle/>
          <a:p>
            <a:r>
              <a:rPr lang="uk-UA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Посухостійкі види (мезофіли)</a:t>
            </a:r>
            <a:br>
              <a:rPr lang="uk-UA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ytkaya-yasherica-big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928670"/>
            <a:ext cx="407193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5715016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bg1"/>
                </a:solidFill>
              </a:rPr>
              <a:t>Косуля        Прудка ящірка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81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928670"/>
            <a:ext cx="442915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r>
              <a:rPr lang="uk-UA" sz="4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Холодолюбні види (</a:t>
            </a:r>
            <a:r>
              <a:rPr lang="uk-UA" sz="48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кріофіли</a:t>
            </a:r>
            <a:r>
              <a:rPr lang="uk-UA" sz="4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4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90390105_animal-sever-olen.jpg"/>
          <p:cNvPicPr>
            <a:picLocks noChangeAspect="1"/>
          </p:cNvPicPr>
          <p:nvPr/>
        </p:nvPicPr>
        <p:blipFill>
          <a:blip r:embed="rId2"/>
          <a:srcRect b="8045"/>
          <a:stretch>
            <a:fillRect/>
          </a:stretch>
        </p:blipFill>
        <p:spPr>
          <a:xfrm>
            <a:off x="214282" y="1000108"/>
            <a:ext cx="4071966" cy="4572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43578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Північний </a:t>
            </a:r>
            <a:r>
              <a:rPr lang="uk-UA" sz="3600" b="1" dirty="0" smtClean="0">
                <a:solidFill>
                  <a:schemeClr val="bg1"/>
                </a:solidFill>
              </a:rPr>
              <a:t>олень   </a:t>
            </a:r>
            <a:r>
              <a:rPr lang="uk-UA" sz="3600" b="1" dirty="0" smtClean="0">
                <a:solidFill>
                  <a:schemeClr val="bg1"/>
                </a:solidFill>
              </a:rPr>
              <a:t>Імператорський пінгвін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60386980_b_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000108"/>
            <a:ext cx="4500594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 anchor="t">
            <a:normAutofit/>
          </a:bodyPr>
          <a:lstStyle/>
          <a:p>
            <a:r>
              <a:rPr lang="uk-UA" sz="4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Теплолюбні види (термофіли)</a:t>
            </a:r>
            <a:br>
              <a:rPr lang="uk-UA" sz="4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232803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4000528" cy="5219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93467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</a:rPr>
              <a:t>Хамелеон             Жирафа 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61432681_Giraffa_camelopardalis_angolen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857232"/>
            <a:ext cx="464347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r>
              <a:rPr lang="uk-UA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Світлолюбні види</a:t>
            </a:r>
            <a:endParaRPr lang="ru-R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ywrONE5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4143404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_8386_5b465b7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85794"/>
            <a:ext cx="4429120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500702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Тюльпан  Сосна звичайна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74</Words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ОСНОВНІ СЕРЕДОВИЩА ІСНУВАННЯ  </vt:lpstr>
      <vt:lpstr>НАЗЕМНО- ПОВІТРЯНЕ СЕРЕДОВИЩЕ</vt:lpstr>
      <vt:lpstr>Вологолюбні види  </vt:lpstr>
      <vt:lpstr>Сухолюбні види (ксерофіли) </vt:lpstr>
      <vt:lpstr>Холодостійкі види </vt:lpstr>
      <vt:lpstr>Посухостійкі види (мезофіли) </vt:lpstr>
      <vt:lpstr>Холодолюбні види (кріофіли)  </vt:lpstr>
      <vt:lpstr>Теплолюбні види (термофіли) </vt:lpstr>
      <vt:lpstr>Світлолюбні види</vt:lpstr>
      <vt:lpstr>Тіньолюбні</vt:lpstr>
      <vt:lpstr>Вологолюбні</vt:lpstr>
      <vt:lpstr>Тіньовитривалі</vt:lpstr>
      <vt:lpstr>Посухостійкі види (мезофіли)</vt:lpstr>
      <vt:lpstr>Вища водна рослинність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59</cp:revision>
  <dcterms:modified xsi:type="dcterms:W3CDTF">2011-04-21T00:55:20Z</dcterms:modified>
</cp:coreProperties>
</file>